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92099233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№131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мая 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мая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западный ночью 4-9, днем 9-14 м/с. Температура воздуха ночью заморозки 1-3 градуса, днем 13-15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западный с переходом на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6723850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2.323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28714</TotalTime>
  <Words>647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5372</cp:revision>
  <cp:lastPrinted>2021-07-01T03:56:27Z</cp:lastPrinted>
  <dcterms:created xsi:type="dcterms:W3CDTF">2018-03-27T06:03:00Z</dcterms:created>
  <dcterms:modified xsi:type="dcterms:W3CDTF">2026-05-11T08:36:40Z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